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708B-20DA-42E3-9BB6-B7DE79CFB74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A902-622D-4C9B-9B8A-0DA438F1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708B-20DA-42E3-9BB6-B7DE79CFB740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7A902-622D-4C9B-9B8A-0DA438F1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 Classification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2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basis of : </a:t>
            </a:r>
            <a:r>
              <a:rPr lang="en-US" sz="4000" smtClean="0">
                <a:latin typeface="Times" panose="02020603050405020304" pitchFamily="18" charset="0"/>
                <a:cs typeface="Times" panose="02020603050405020304" pitchFamily="18" charset="0"/>
              </a:rPr>
              <a:t>Normal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Elements/ Relation with product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7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3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7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4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Variation in Production Activity and Quantity: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8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  <a:r>
              <a:rPr lang="en-US" sz="3600" b="1" smtClean="0"/>
              <a:t>Functional Classification of Costs: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8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concepts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Vs. Expenses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03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Loss: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CENTRE AND PROFIT CENTRE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Classification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5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Classification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6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basis of : </a:t>
            </a:r>
            <a:r>
              <a:rPr lang="en-US" sz="4000" smtClean="0">
                <a:latin typeface="Times" panose="02020603050405020304" pitchFamily="18" charset="0"/>
                <a:cs typeface="Times" panose="02020603050405020304" pitchFamily="18" charset="0"/>
              </a:rPr>
              <a:t>Normal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Elements/ Relation with product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basis of : </a:t>
            </a:r>
            <a:r>
              <a:rPr lang="en-US" sz="4000" smtClean="0">
                <a:latin typeface="Times" panose="02020603050405020304" pitchFamily="18" charset="0"/>
                <a:cs typeface="Times" panose="02020603050405020304" pitchFamily="18" charset="0"/>
              </a:rPr>
              <a:t>Normal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Elements/ Relation with product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Office Theme</vt:lpstr>
      <vt:lpstr>Cost  Classification</vt:lpstr>
      <vt:lpstr>Cost Vs. Expenses</vt:lpstr>
      <vt:lpstr>Loss:</vt:lpstr>
      <vt:lpstr>Loss:</vt:lpstr>
      <vt:lpstr>COST CENTRE AND PROFIT CENTRE </vt:lpstr>
      <vt:lpstr>Cost Classification</vt:lpstr>
      <vt:lpstr>Cost Classification</vt:lpstr>
      <vt:lpstr>On basis of : Normal / Elements/ Relation with product</vt:lpstr>
      <vt:lpstr>On basis of : Normal / Elements/ Relation with product</vt:lpstr>
      <vt:lpstr>On basis of : Normal / Elements/ Relation with product</vt:lpstr>
      <vt:lpstr>According to Variation in Production Activity and Quantity:</vt:lpstr>
      <vt:lpstr>According to Variation in Production Activity and Quantity:</vt:lpstr>
      <vt:lpstr>According to Variation in Production Activity and Quantity:</vt:lpstr>
      <vt:lpstr>According to Variation in Production Activity and Quantity:</vt:lpstr>
      <vt:lpstr>According to Variation in Production Activity and Quantity:</vt:lpstr>
      <vt:lpstr>According to Variation in Production Activity and Quantity:</vt:lpstr>
      <vt:lpstr>According to Functional Classification of Costs:</vt:lpstr>
      <vt:lpstr>Other concepts </vt:lpstr>
      <vt:lpstr>References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 Classification</dc:title>
  <dc:creator>Dell</dc:creator>
  <cp:lastModifiedBy>Dell</cp:lastModifiedBy>
  <cp:revision>1</cp:revision>
  <dcterms:created xsi:type="dcterms:W3CDTF">2021-01-19T06:05:00Z</dcterms:created>
  <dcterms:modified xsi:type="dcterms:W3CDTF">2021-01-19T06:05:00Z</dcterms:modified>
</cp:coreProperties>
</file>